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32918400" cx="438912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CCD849D-8225-46A0-8829-99EB17AF9A46}">
  <a:tblStyle styleId="{6CCD849D-8225-46A0-8829-99EB17AF9A4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5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143305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496200" y="4765280"/>
            <a:ext cx="40899000" cy="13136700"/>
          </a:xfrm>
          <a:prstGeom prst="rect">
            <a:avLst/>
          </a:prstGeom>
        </p:spPr>
        <p:txBody>
          <a:bodyPr anchorCtr="0" anchor="b" bIns="487600" lIns="487600" spcFirstLastPara="1" rIns="487600" wrap="square" tIns="4876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496160" y="18138400"/>
            <a:ext cx="40899000" cy="5072700"/>
          </a:xfrm>
          <a:prstGeom prst="rect">
            <a:avLst/>
          </a:prstGeom>
        </p:spPr>
        <p:txBody>
          <a:bodyPr anchorCtr="0" anchor="t" bIns="487600" lIns="487600" spcFirstLastPara="1" rIns="487600" wrap="square" tIns="4876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40667798" y="29844588"/>
            <a:ext cx="2633700" cy="25194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496160" y="7079200"/>
            <a:ext cx="40899000" cy="12566400"/>
          </a:xfrm>
          <a:prstGeom prst="rect">
            <a:avLst/>
          </a:prstGeom>
        </p:spPr>
        <p:txBody>
          <a:bodyPr anchorCtr="0" anchor="b" bIns="487600" lIns="487600" spcFirstLastPara="1" rIns="487600" wrap="square" tIns="4876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496160" y="20174240"/>
            <a:ext cx="40899000" cy="8325000"/>
          </a:xfrm>
          <a:prstGeom prst="rect">
            <a:avLst/>
          </a:prstGeom>
        </p:spPr>
        <p:txBody>
          <a:bodyPr anchorCtr="0" anchor="t" bIns="487600" lIns="487600" spcFirstLastPara="1" rIns="487600" wrap="square" tIns="487600">
            <a:noAutofit/>
          </a:bodyPr>
          <a:lstStyle>
            <a:lvl1pPr indent="-838200" lvl="0" marL="457200" algn="ctr">
              <a:spcBef>
                <a:spcPts val="0"/>
              </a:spcBef>
              <a:spcAft>
                <a:spcPts val="0"/>
              </a:spcAft>
              <a:buSzPts val="9600"/>
              <a:buChar char="●"/>
              <a:defRPr/>
            </a:lvl1pPr>
            <a:lvl2pPr indent="-704850" lvl="1" marL="914400" algn="ctr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2pPr>
            <a:lvl3pPr indent="-704850" lvl="2" marL="1371600" algn="ctr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3pPr>
            <a:lvl4pPr indent="-704850" lvl="3" marL="1828800" algn="ctr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4pPr>
            <a:lvl5pPr indent="-704850" lvl="4" marL="2286000" algn="ctr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5pPr>
            <a:lvl6pPr indent="-704850" lvl="5" marL="2743200" algn="ctr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6pPr>
            <a:lvl7pPr indent="-704850" lvl="6" marL="3200400" algn="ctr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7pPr>
            <a:lvl8pPr indent="-704850" lvl="7" marL="3657600" algn="ctr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8pPr>
            <a:lvl9pPr indent="-704850" lvl="8" marL="4114800" algn="ctr">
              <a:spcBef>
                <a:spcPts val="8500"/>
              </a:spcBef>
              <a:spcAft>
                <a:spcPts val="8500"/>
              </a:spcAft>
              <a:buSzPts val="7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40667798" y="29844588"/>
            <a:ext cx="2633700" cy="25194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40667798" y="29844588"/>
            <a:ext cx="2633700" cy="25194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496160" y="13765440"/>
            <a:ext cx="40899000" cy="53874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40667798" y="29844588"/>
            <a:ext cx="2633700" cy="25194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496160" y="2848160"/>
            <a:ext cx="40899000" cy="3665400"/>
          </a:xfrm>
          <a:prstGeom prst="rect">
            <a:avLst/>
          </a:prstGeom>
        </p:spPr>
        <p:txBody>
          <a:bodyPr anchorCtr="0" anchor="t" bIns="487600" lIns="487600" spcFirstLastPara="1" rIns="487600" wrap="square" tIns="4876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496160" y="7375840"/>
            <a:ext cx="40899000" cy="21864900"/>
          </a:xfrm>
          <a:prstGeom prst="rect">
            <a:avLst/>
          </a:prstGeom>
        </p:spPr>
        <p:txBody>
          <a:bodyPr anchorCtr="0" anchor="t" bIns="487600" lIns="487600" spcFirstLastPara="1" rIns="487600" wrap="square" tIns="487600">
            <a:noAutofit/>
          </a:bodyPr>
          <a:lstStyle>
            <a:lvl1pPr indent="-838200" lvl="0" marL="457200">
              <a:spcBef>
                <a:spcPts val="0"/>
              </a:spcBef>
              <a:spcAft>
                <a:spcPts val="0"/>
              </a:spcAft>
              <a:buSzPts val="9600"/>
              <a:buChar char="●"/>
              <a:defRPr/>
            </a:lvl1pPr>
            <a:lvl2pPr indent="-704850" lvl="1" marL="91440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2pPr>
            <a:lvl3pPr indent="-704850" lvl="2" marL="1371600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3pPr>
            <a:lvl4pPr indent="-704850" lvl="3" marL="1828800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4pPr>
            <a:lvl5pPr indent="-704850" lvl="4" marL="228600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5pPr>
            <a:lvl6pPr indent="-704850" lvl="5" marL="2743200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6pPr>
            <a:lvl7pPr indent="-704850" lvl="6" marL="3200400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7pPr>
            <a:lvl8pPr indent="-704850" lvl="7" marL="365760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8pPr>
            <a:lvl9pPr indent="-704850" lvl="8" marL="4114800">
              <a:spcBef>
                <a:spcPts val="8500"/>
              </a:spcBef>
              <a:spcAft>
                <a:spcPts val="8500"/>
              </a:spcAft>
              <a:buSzPts val="7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40667798" y="29844588"/>
            <a:ext cx="2633700" cy="25194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496160" y="2848160"/>
            <a:ext cx="40899000" cy="3665400"/>
          </a:xfrm>
          <a:prstGeom prst="rect">
            <a:avLst/>
          </a:prstGeom>
        </p:spPr>
        <p:txBody>
          <a:bodyPr anchorCtr="0" anchor="t" bIns="487600" lIns="487600" spcFirstLastPara="1" rIns="487600" wrap="square" tIns="4876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496160" y="7375840"/>
            <a:ext cx="19199400" cy="21864900"/>
          </a:xfrm>
          <a:prstGeom prst="rect">
            <a:avLst/>
          </a:prstGeom>
        </p:spPr>
        <p:txBody>
          <a:bodyPr anchorCtr="0" anchor="t" bIns="487600" lIns="487600" spcFirstLastPara="1" rIns="487600" wrap="square" tIns="487600">
            <a:noAutofit/>
          </a:bodyPr>
          <a:lstStyle>
            <a:lvl1pPr indent="-704850" lvl="0" marL="457200">
              <a:spcBef>
                <a:spcPts val="0"/>
              </a:spcBef>
              <a:spcAft>
                <a:spcPts val="0"/>
              </a:spcAft>
              <a:buSzPts val="7500"/>
              <a:buChar char="●"/>
              <a:defRPr sz="7500"/>
            </a:lvl1pPr>
            <a:lvl2pPr indent="-635000" lvl="1" marL="9144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2pPr>
            <a:lvl3pPr indent="-635000" lvl="2" marL="1371600">
              <a:spcBef>
                <a:spcPts val="8500"/>
              </a:spcBef>
              <a:spcAft>
                <a:spcPts val="0"/>
              </a:spcAft>
              <a:buSzPts val="6400"/>
              <a:buChar char="■"/>
              <a:defRPr sz="6400"/>
            </a:lvl3pPr>
            <a:lvl4pPr indent="-635000" lvl="3" marL="1828800">
              <a:spcBef>
                <a:spcPts val="8500"/>
              </a:spcBef>
              <a:spcAft>
                <a:spcPts val="0"/>
              </a:spcAft>
              <a:buSzPts val="6400"/>
              <a:buChar char="●"/>
              <a:defRPr sz="6400"/>
            </a:lvl4pPr>
            <a:lvl5pPr indent="-635000" lvl="4" marL="22860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5pPr>
            <a:lvl6pPr indent="-635000" lvl="5" marL="2743200">
              <a:spcBef>
                <a:spcPts val="8500"/>
              </a:spcBef>
              <a:spcAft>
                <a:spcPts val="0"/>
              </a:spcAft>
              <a:buSzPts val="6400"/>
              <a:buChar char="■"/>
              <a:defRPr sz="6400"/>
            </a:lvl6pPr>
            <a:lvl7pPr indent="-635000" lvl="6" marL="3200400">
              <a:spcBef>
                <a:spcPts val="8500"/>
              </a:spcBef>
              <a:spcAft>
                <a:spcPts val="0"/>
              </a:spcAft>
              <a:buSzPts val="6400"/>
              <a:buChar char="●"/>
              <a:defRPr sz="6400"/>
            </a:lvl7pPr>
            <a:lvl8pPr indent="-635000" lvl="7" marL="36576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8pPr>
            <a:lvl9pPr indent="-635000" lvl="8" marL="4114800">
              <a:spcBef>
                <a:spcPts val="8500"/>
              </a:spcBef>
              <a:spcAft>
                <a:spcPts val="8500"/>
              </a:spcAft>
              <a:buSzPts val="6400"/>
              <a:buChar char="■"/>
              <a:defRPr sz="6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3195520" y="7375840"/>
            <a:ext cx="19199400" cy="21864900"/>
          </a:xfrm>
          <a:prstGeom prst="rect">
            <a:avLst/>
          </a:prstGeom>
        </p:spPr>
        <p:txBody>
          <a:bodyPr anchorCtr="0" anchor="t" bIns="487600" lIns="487600" spcFirstLastPara="1" rIns="487600" wrap="square" tIns="487600">
            <a:noAutofit/>
          </a:bodyPr>
          <a:lstStyle>
            <a:lvl1pPr indent="-704850" lvl="0" marL="457200">
              <a:spcBef>
                <a:spcPts val="0"/>
              </a:spcBef>
              <a:spcAft>
                <a:spcPts val="0"/>
              </a:spcAft>
              <a:buSzPts val="7500"/>
              <a:buChar char="●"/>
              <a:defRPr sz="7500"/>
            </a:lvl1pPr>
            <a:lvl2pPr indent="-635000" lvl="1" marL="9144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2pPr>
            <a:lvl3pPr indent="-635000" lvl="2" marL="1371600">
              <a:spcBef>
                <a:spcPts val="8500"/>
              </a:spcBef>
              <a:spcAft>
                <a:spcPts val="0"/>
              </a:spcAft>
              <a:buSzPts val="6400"/>
              <a:buChar char="■"/>
              <a:defRPr sz="6400"/>
            </a:lvl3pPr>
            <a:lvl4pPr indent="-635000" lvl="3" marL="1828800">
              <a:spcBef>
                <a:spcPts val="8500"/>
              </a:spcBef>
              <a:spcAft>
                <a:spcPts val="0"/>
              </a:spcAft>
              <a:buSzPts val="6400"/>
              <a:buChar char="●"/>
              <a:defRPr sz="6400"/>
            </a:lvl4pPr>
            <a:lvl5pPr indent="-635000" lvl="4" marL="22860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5pPr>
            <a:lvl6pPr indent="-635000" lvl="5" marL="2743200">
              <a:spcBef>
                <a:spcPts val="8500"/>
              </a:spcBef>
              <a:spcAft>
                <a:spcPts val="0"/>
              </a:spcAft>
              <a:buSzPts val="6400"/>
              <a:buChar char="■"/>
              <a:defRPr sz="6400"/>
            </a:lvl6pPr>
            <a:lvl7pPr indent="-635000" lvl="6" marL="3200400">
              <a:spcBef>
                <a:spcPts val="8500"/>
              </a:spcBef>
              <a:spcAft>
                <a:spcPts val="0"/>
              </a:spcAft>
              <a:buSzPts val="6400"/>
              <a:buChar char="●"/>
              <a:defRPr sz="6400"/>
            </a:lvl7pPr>
            <a:lvl8pPr indent="-635000" lvl="7" marL="36576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8pPr>
            <a:lvl9pPr indent="-635000" lvl="8" marL="4114800">
              <a:spcBef>
                <a:spcPts val="8500"/>
              </a:spcBef>
              <a:spcAft>
                <a:spcPts val="8500"/>
              </a:spcAft>
              <a:buSzPts val="6400"/>
              <a:buChar char="■"/>
              <a:defRPr sz="6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40667798" y="29844588"/>
            <a:ext cx="2633700" cy="25194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496160" y="2848160"/>
            <a:ext cx="40899000" cy="3665400"/>
          </a:xfrm>
          <a:prstGeom prst="rect">
            <a:avLst/>
          </a:prstGeom>
        </p:spPr>
        <p:txBody>
          <a:bodyPr anchorCtr="0" anchor="t" bIns="487600" lIns="487600" spcFirstLastPara="1" rIns="487600" wrap="square" tIns="4876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40667798" y="29844588"/>
            <a:ext cx="2633700" cy="25194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496160" y="3555840"/>
            <a:ext cx="13478400" cy="4836600"/>
          </a:xfrm>
          <a:prstGeom prst="rect">
            <a:avLst/>
          </a:prstGeom>
        </p:spPr>
        <p:txBody>
          <a:bodyPr anchorCtr="0" anchor="b" bIns="487600" lIns="487600" spcFirstLastPara="1" rIns="487600" wrap="square" tIns="4876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1pPr>
            <a:lvl2pPr lvl="1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2pPr>
            <a:lvl3pPr lvl="2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3pPr>
            <a:lvl4pPr lvl="3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4pPr>
            <a:lvl5pPr lvl="4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5pPr>
            <a:lvl6pPr lvl="5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6pPr>
            <a:lvl7pPr lvl="6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7pPr>
            <a:lvl8pPr lvl="7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8pPr>
            <a:lvl9pPr lvl="8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496160" y="8893440"/>
            <a:ext cx="13478400" cy="20348100"/>
          </a:xfrm>
          <a:prstGeom prst="rect">
            <a:avLst/>
          </a:prstGeom>
        </p:spPr>
        <p:txBody>
          <a:bodyPr anchorCtr="0" anchor="t" bIns="487600" lIns="487600" spcFirstLastPara="1" rIns="487600" wrap="square" tIns="487600">
            <a:noAutofit/>
          </a:bodyPr>
          <a:lstStyle>
            <a:lvl1pPr indent="-635000" lvl="0" marL="4572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1pPr>
            <a:lvl2pPr indent="-635000" lvl="1" marL="9144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2pPr>
            <a:lvl3pPr indent="-635000" lvl="2" marL="1371600">
              <a:spcBef>
                <a:spcPts val="8500"/>
              </a:spcBef>
              <a:spcAft>
                <a:spcPts val="0"/>
              </a:spcAft>
              <a:buSzPts val="6400"/>
              <a:buChar char="■"/>
              <a:defRPr sz="6400"/>
            </a:lvl3pPr>
            <a:lvl4pPr indent="-635000" lvl="3" marL="1828800">
              <a:spcBef>
                <a:spcPts val="8500"/>
              </a:spcBef>
              <a:spcAft>
                <a:spcPts val="0"/>
              </a:spcAft>
              <a:buSzPts val="6400"/>
              <a:buChar char="●"/>
              <a:defRPr sz="6400"/>
            </a:lvl4pPr>
            <a:lvl5pPr indent="-635000" lvl="4" marL="22860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5pPr>
            <a:lvl6pPr indent="-635000" lvl="5" marL="2743200">
              <a:spcBef>
                <a:spcPts val="8500"/>
              </a:spcBef>
              <a:spcAft>
                <a:spcPts val="0"/>
              </a:spcAft>
              <a:buSzPts val="6400"/>
              <a:buChar char="■"/>
              <a:defRPr sz="6400"/>
            </a:lvl6pPr>
            <a:lvl7pPr indent="-635000" lvl="6" marL="3200400">
              <a:spcBef>
                <a:spcPts val="8500"/>
              </a:spcBef>
              <a:spcAft>
                <a:spcPts val="0"/>
              </a:spcAft>
              <a:buSzPts val="6400"/>
              <a:buChar char="●"/>
              <a:defRPr sz="6400"/>
            </a:lvl7pPr>
            <a:lvl8pPr indent="-635000" lvl="7" marL="36576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8pPr>
            <a:lvl9pPr indent="-635000" lvl="8" marL="4114800">
              <a:spcBef>
                <a:spcPts val="8500"/>
              </a:spcBef>
              <a:spcAft>
                <a:spcPts val="8500"/>
              </a:spcAft>
              <a:buSzPts val="6400"/>
              <a:buChar char="■"/>
              <a:defRPr sz="6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40667798" y="29844588"/>
            <a:ext cx="2633700" cy="25194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353200" y="2880960"/>
            <a:ext cx="30565500" cy="261810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1pPr>
            <a:lvl2pPr lvl="1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2pPr>
            <a:lvl3pPr lvl="2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3pPr>
            <a:lvl4pPr lvl="3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4pPr>
            <a:lvl5pPr lvl="4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5pPr>
            <a:lvl6pPr lvl="5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6pPr>
            <a:lvl7pPr lvl="6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7pPr>
            <a:lvl8pPr lvl="7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8pPr>
            <a:lvl9pPr lvl="8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40667798" y="29844588"/>
            <a:ext cx="2633700" cy="25194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1945600" y="-800"/>
            <a:ext cx="21945600" cy="3291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87600" lIns="487600" spcFirstLastPara="1" rIns="487600" wrap="square" tIns="487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274400" y="7892320"/>
            <a:ext cx="19416900" cy="9486600"/>
          </a:xfrm>
          <a:prstGeom prst="rect">
            <a:avLst/>
          </a:prstGeom>
        </p:spPr>
        <p:txBody>
          <a:bodyPr anchorCtr="0" anchor="b" bIns="487600" lIns="487600" spcFirstLastPara="1" rIns="487600" wrap="square" tIns="4876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2pPr>
            <a:lvl3pPr lvl="2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3pPr>
            <a:lvl4pPr lvl="3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4pPr>
            <a:lvl5pPr lvl="4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5pPr>
            <a:lvl6pPr lvl="5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6pPr>
            <a:lvl7pPr lvl="6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7pPr>
            <a:lvl8pPr lvl="7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8pPr>
            <a:lvl9pPr lvl="8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274400" y="17939680"/>
            <a:ext cx="19416900" cy="7904700"/>
          </a:xfrm>
          <a:prstGeom prst="rect">
            <a:avLst/>
          </a:prstGeom>
        </p:spPr>
        <p:txBody>
          <a:bodyPr anchorCtr="0" anchor="t" bIns="487600" lIns="487600" spcFirstLastPara="1" rIns="487600" wrap="square" tIns="4876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3709600" y="4634080"/>
            <a:ext cx="18417600" cy="236487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Autofit/>
          </a:bodyPr>
          <a:lstStyle>
            <a:lvl1pPr indent="-838200" lvl="0" marL="457200">
              <a:spcBef>
                <a:spcPts val="0"/>
              </a:spcBef>
              <a:spcAft>
                <a:spcPts val="0"/>
              </a:spcAft>
              <a:buSzPts val="9600"/>
              <a:buChar char="●"/>
              <a:defRPr/>
            </a:lvl1pPr>
            <a:lvl2pPr indent="-704850" lvl="1" marL="91440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2pPr>
            <a:lvl3pPr indent="-704850" lvl="2" marL="1371600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3pPr>
            <a:lvl4pPr indent="-704850" lvl="3" marL="1828800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4pPr>
            <a:lvl5pPr indent="-704850" lvl="4" marL="228600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5pPr>
            <a:lvl6pPr indent="-704850" lvl="5" marL="2743200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6pPr>
            <a:lvl7pPr indent="-704850" lvl="6" marL="3200400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7pPr>
            <a:lvl8pPr indent="-704850" lvl="7" marL="365760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8pPr>
            <a:lvl9pPr indent="-704850" lvl="8" marL="4114800">
              <a:spcBef>
                <a:spcPts val="8500"/>
              </a:spcBef>
              <a:spcAft>
                <a:spcPts val="8500"/>
              </a:spcAft>
              <a:buSzPts val="7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40667798" y="29844588"/>
            <a:ext cx="2633700" cy="25194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496160" y="27075680"/>
            <a:ext cx="28794300" cy="38727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40667798" y="29844588"/>
            <a:ext cx="2633700" cy="2519400"/>
          </a:xfrm>
          <a:prstGeom prst="rect">
            <a:avLst/>
          </a:prstGeom>
        </p:spPr>
        <p:txBody>
          <a:bodyPr anchorCtr="0" anchor="ctr" bIns="487600" lIns="487600" spcFirstLastPara="1" rIns="487600" wrap="square" tIns="4876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496160" y="2848160"/>
            <a:ext cx="40899000" cy="366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87600" lIns="487600" spcFirstLastPara="1" rIns="487600" wrap="square" tIns="4876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496160" y="7375840"/>
            <a:ext cx="40899000" cy="2186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7600" lIns="487600" spcFirstLastPara="1" rIns="487600" wrap="square" tIns="487600">
            <a:noAutofit/>
          </a:bodyPr>
          <a:lstStyle>
            <a:lvl1pPr indent="-8382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Char char="●"/>
              <a:defRPr sz="9600">
                <a:solidFill>
                  <a:schemeClr val="dk2"/>
                </a:solidFill>
              </a:defRPr>
            </a:lvl1pPr>
            <a:lvl2pPr indent="-704850" lvl="1" marL="91440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○"/>
              <a:defRPr sz="7500">
                <a:solidFill>
                  <a:schemeClr val="dk2"/>
                </a:solidFill>
              </a:defRPr>
            </a:lvl2pPr>
            <a:lvl3pPr indent="-704850" lvl="2" marL="137160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■"/>
              <a:defRPr sz="7500">
                <a:solidFill>
                  <a:schemeClr val="dk2"/>
                </a:solidFill>
              </a:defRPr>
            </a:lvl3pPr>
            <a:lvl4pPr indent="-704850" lvl="3" marL="182880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●"/>
              <a:defRPr sz="7500">
                <a:solidFill>
                  <a:schemeClr val="dk2"/>
                </a:solidFill>
              </a:defRPr>
            </a:lvl4pPr>
            <a:lvl5pPr indent="-704850" lvl="4" marL="228600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○"/>
              <a:defRPr sz="7500">
                <a:solidFill>
                  <a:schemeClr val="dk2"/>
                </a:solidFill>
              </a:defRPr>
            </a:lvl5pPr>
            <a:lvl6pPr indent="-704850" lvl="5" marL="274320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■"/>
              <a:defRPr sz="7500">
                <a:solidFill>
                  <a:schemeClr val="dk2"/>
                </a:solidFill>
              </a:defRPr>
            </a:lvl6pPr>
            <a:lvl7pPr indent="-704850" lvl="6" marL="320040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●"/>
              <a:defRPr sz="7500">
                <a:solidFill>
                  <a:schemeClr val="dk2"/>
                </a:solidFill>
              </a:defRPr>
            </a:lvl7pPr>
            <a:lvl8pPr indent="-704850" lvl="7" marL="365760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○"/>
              <a:defRPr sz="7500">
                <a:solidFill>
                  <a:schemeClr val="dk2"/>
                </a:solidFill>
              </a:defRPr>
            </a:lvl8pPr>
            <a:lvl9pPr indent="-704850" lvl="8" marL="4114800">
              <a:lnSpc>
                <a:spcPct val="115000"/>
              </a:lnSpc>
              <a:spcBef>
                <a:spcPts val="8500"/>
              </a:spcBef>
              <a:spcAft>
                <a:spcPts val="8500"/>
              </a:spcAft>
              <a:buClr>
                <a:schemeClr val="dk2"/>
              </a:buClr>
              <a:buSzPts val="7500"/>
              <a:buChar char="■"/>
              <a:defRPr sz="7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0667798" y="29844588"/>
            <a:ext cx="2633700" cy="25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87600" lIns="487600" spcFirstLastPara="1" rIns="487600" wrap="square" tIns="487600">
            <a:noAutofit/>
          </a:bodyPr>
          <a:lstStyle>
            <a:lvl1pPr lvl="0" algn="r">
              <a:buNone/>
              <a:defRPr sz="5300">
                <a:solidFill>
                  <a:schemeClr val="dk2"/>
                </a:solidFill>
              </a:defRPr>
            </a:lvl1pPr>
            <a:lvl2pPr lvl="1" algn="r">
              <a:buNone/>
              <a:defRPr sz="5300">
                <a:solidFill>
                  <a:schemeClr val="dk2"/>
                </a:solidFill>
              </a:defRPr>
            </a:lvl2pPr>
            <a:lvl3pPr lvl="2" algn="r">
              <a:buNone/>
              <a:defRPr sz="5300">
                <a:solidFill>
                  <a:schemeClr val="dk2"/>
                </a:solidFill>
              </a:defRPr>
            </a:lvl3pPr>
            <a:lvl4pPr lvl="3" algn="r">
              <a:buNone/>
              <a:defRPr sz="5300">
                <a:solidFill>
                  <a:schemeClr val="dk2"/>
                </a:solidFill>
              </a:defRPr>
            </a:lvl4pPr>
            <a:lvl5pPr lvl="4" algn="r">
              <a:buNone/>
              <a:defRPr sz="5300">
                <a:solidFill>
                  <a:schemeClr val="dk2"/>
                </a:solidFill>
              </a:defRPr>
            </a:lvl5pPr>
            <a:lvl6pPr lvl="5" algn="r">
              <a:buNone/>
              <a:defRPr sz="5300">
                <a:solidFill>
                  <a:schemeClr val="dk2"/>
                </a:solidFill>
              </a:defRPr>
            </a:lvl6pPr>
            <a:lvl7pPr lvl="6" algn="r">
              <a:buNone/>
              <a:defRPr sz="5300">
                <a:solidFill>
                  <a:schemeClr val="dk2"/>
                </a:solidFill>
              </a:defRPr>
            </a:lvl7pPr>
            <a:lvl8pPr lvl="7" algn="r">
              <a:buNone/>
              <a:defRPr sz="5300">
                <a:solidFill>
                  <a:schemeClr val="dk2"/>
                </a:solidFill>
              </a:defRPr>
            </a:lvl8pPr>
            <a:lvl9pPr lvl="8" algn="r">
              <a:buNone/>
              <a:defRPr sz="5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subTitle"/>
          </p:nvPr>
        </p:nvSpPr>
        <p:spPr>
          <a:xfrm>
            <a:off x="-25" y="0"/>
            <a:ext cx="43891200" cy="1820700"/>
          </a:xfrm>
          <a:prstGeom prst="rect">
            <a:avLst/>
          </a:prstGeom>
        </p:spPr>
        <p:txBody>
          <a:bodyPr anchorCtr="0" anchor="t" bIns="487600" lIns="487600" spcFirstLastPara="1" rIns="487600" wrap="square" tIns="4876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0" u="sng">
                <a:solidFill>
                  <a:srgbClr val="000000"/>
                </a:solidFill>
              </a:rPr>
              <a:t>&lt;&lt;Title&gt;&gt;</a:t>
            </a:r>
            <a:br>
              <a:rPr b="1" lang="en" sz="8000" u="sng">
                <a:solidFill>
                  <a:srgbClr val="000000"/>
                </a:solidFill>
              </a:rPr>
            </a:br>
            <a:endParaRPr b="1" sz="8000" u="sng">
              <a:solidFill>
                <a:srgbClr val="000000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6071775" y="2395400"/>
            <a:ext cx="10400100" cy="34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300"/>
              <a:t>&lt;&lt;Student Name&gt;&gt;</a:t>
            </a:r>
            <a:endParaRPr b="1" sz="33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300"/>
              <a:t>&lt;&lt;Chapter Name&gt;&gt;l FFA Chapter</a:t>
            </a:r>
            <a:endParaRPr b="1" sz="33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300"/>
              <a:t>Nebraska</a:t>
            </a:r>
            <a:endParaRPr b="1" sz="33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300"/>
              <a:t>&lt;&lt;Subject Area&gt;&gt;</a:t>
            </a:r>
            <a:endParaRPr b="1" sz="33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300"/>
              <a:t>&lt;&lt;Division&gt;&gt;</a:t>
            </a:r>
            <a:endParaRPr b="1" sz="3300"/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510188" y="330751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{6CCD849D-8225-46A0-8829-99EB17AF9A46}</a:tableStyleId>
              </a:tblPr>
              <a:tblGrid>
                <a:gridCol w="13763300"/>
              </a:tblGrid>
              <a:tr h="9544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4000">
                          <a:solidFill>
                            <a:srgbClr val="FFFFFF"/>
                          </a:solidFill>
                        </a:rPr>
                        <a:t>Project Purpose</a:t>
                      </a:r>
                      <a:endParaRPr sz="4000">
                        <a:solidFill>
                          <a:srgbClr val="FFFFFF"/>
                        </a:solidFill>
                      </a:endParaRPr>
                    </a:p>
                  </a:txBody>
                  <a:tcPr marT="96800" marB="96800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8761D"/>
                    </a:solidFill>
                  </a:tcPr>
                </a:tc>
              </a:tr>
              <a:tr h="6125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3400">
                          <a:solidFill>
                            <a:schemeClr val="dk1"/>
                          </a:solidFill>
                        </a:rPr>
                        <a:t> &lt;&lt;Insert Here&gt;&gt;</a:t>
                      </a:r>
                      <a:endParaRPr sz="35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2700">
                        <a:solidFill>
                          <a:schemeClr val="dk1"/>
                        </a:solidFill>
                      </a:endParaRPr>
                    </a:p>
                  </a:txBody>
                  <a:tcPr marT="96800" marB="96800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7" name="Google Shape;57;p13"/>
          <p:cNvGraphicFramePr/>
          <p:nvPr/>
        </p:nvGraphicFramePr>
        <p:xfrm>
          <a:off x="344388" y="977161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{6CCD849D-8225-46A0-8829-99EB17AF9A46}</a:tableStyleId>
              </a:tblPr>
              <a:tblGrid>
                <a:gridCol w="13763300"/>
              </a:tblGrid>
              <a:tr h="11346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4000">
                          <a:solidFill>
                            <a:srgbClr val="FFFFFF"/>
                          </a:solidFill>
                        </a:rPr>
                        <a:t>Literature Review</a:t>
                      </a:r>
                      <a:endParaRPr sz="4000">
                        <a:solidFill>
                          <a:srgbClr val="FFFFFF"/>
                        </a:solidFill>
                      </a:endParaRPr>
                    </a:p>
                  </a:txBody>
                  <a:tcPr marT="96800" marB="96800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8761D"/>
                    </a:solidFill>
                  </a:tcPr>
                </a:tc>
              </a:tr>
              <a:tr h="8432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3400">
                          <a:solidFill>
                            <a:schemeClr val="dk1"/>
                          </a:solidFill>
                        </a:rPr>
                        <a:t> &lt;&lt;Insert Here&gt;&gt;</a:t>
                      </a:r>
                      <a:endParaRPr sz="3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35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6800" marB="96800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8" name="Google Shape;58;p13"/>
          <p:cNvGraphicFramePr/>
          <p:nvPr/>
        </p:nvGraphicFramePr>
        <p:xfrm>
          <a:off x="28541800" y="3307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{6CCD849D-8225-46A0-8829-99EB17AF9A46}</a:tableStyleId>
              </a:tblPr>
              <a:tblGrid>
                <a:gridCol w="13763300"/>
              </a:tblGrid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4000">
                          <a:solidFill>
                            <a:srgbClr val="FFFFFF"/>
                          </a:solidFill>
                        </a:rPr>
                        <a:t>Results</a:t>
                      </a:r>
                      <a:endParaRPr sz="4000">
                        <a:solidFill>
                          <a:srgbClr val="FFFFFF"/>
                        </a:solidFill>
                      </a:endParaRPr>
                    </a:p>
                  </a:txBody>
                  <a:tcPr marT="96800" marB="96800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8761D"/>
                    </a:solidFill>
                  </a:tcPr>
                </a:tc>
              </a:tr>
              <a:tr h="55855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3400">
                          <a:solidFill>
                            <a:schemeClr val="dk1"/>
                          </a:solidFill>
                        </a:rPr>
                        <a:t> &lt;&lt;Insert Here&gt;&gt;</a:t>
                      </a:r>
                      <a:r>
                        <a:rPr lang="en" sz="3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34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2700">
                        <a:solidFill>
                          <a:schemeClr val="dk1"/>
                        </a:solidFill>
                      </a:endParaRPr>
                    </a:p>
                  </a:txBody>
                  <a:tcPr marT="96800" marB="96800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9" name="Google Shape;59;p13"/>
          <p:cNvGraphicFramePr/>
          <p:nvPr/>
        </p:nvGraphicFramePr>
        <p:xfrm>
          <a:off x="344388" y="2376493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{6CCD849D-8225-46A0-8829-99EB17AF9A46}</a:tableStyleId>
              </a:tblPr>
              <a:tblGrid>
                <a:gridCol w="13763300"/>
              </a:tblGrid>
              <a:tr h="7315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4000">
                          <a:solidFill>
                            <a:srgbClr val="FFFFFF"/>
                          </a:solidFill>
                        </a:rPr>
                        <a:t>Methods</a:t>
                      </a:r>
                      <a:endParaRPr sz="4000">
                        <a:solidFill>
                          <a:srgbClr val="FFFFFF"/>
                        </a:solidFill>
                      </a:endParaRPr>
                    </a:p>
                  </a:txBody>
                  <a:tcPr marT="96800" marB="96800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8761D"/>
                    </a:solidFill>
                  </a:tcPr>
                </a:tc>
              </a:tr>
              <a:tr h="36922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3400">
                          <a:solidFill>
                            <a:schemeClr val="dk1"/>
                          </a:solidFill>
                        </a:rPr>
                        <a:t> &lt;&lt;Insert Here&gt;&gt;</a:t>
                      </a:r>
                      <a:r>
                        <a:rPr lang="en" sz="3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3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45720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27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27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6800" marB="96800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60" name="Google Shape;60;p13"/>
          <p:cNvGraphicFramePr/>
          <p:nvPr/>
        </p:nvGraphicFramePr>
        <p:xfrm>
          <a:off x="28694188" y="853886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{6CCD849D-8225-46A0-8829-99EB17AF9A46}</a:tableStyleId>
              </a:tblPr>
              <a:tblGrid>
                <a:gridCol w="13763300"/>
              </a:tblGrid>
              <a:tr h="4739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4000">
                          <a:solidFill>
                            <a:srgbClr val="FFFFFF"/>
                          </a:solidFill>
                        </a:rPr>
                        <a:t>Conclusion</a:t>
                      </a:r>
                      <a:endParaRPr sz="4000">
                        <a:solidFill>
                          <a:srgbClr val="FFFFFF"/>
                        </a:solidFill>
                      </a:endParaRPr>
                    </a:p>
                  </a:txBody>
                  <a:tcPr marT="96800" marB="96800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8761D"/>
                    </a:solidFill>
                  </a:tcPr>
                </a:tc>
              </a:tr>
              <a:tr h="3726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3400">
                          <a:solidFill>
                            <a:schemeClr val="dk1"/>
                          </a:solidFill>
                        </a:rPr>
                        <a:t> &lt;&lt;Insert Here&gt;&gt;</a:t>
                      </a:r>
                      <a:endParaRPr sz="3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2700">
                        <a:solidFill>
                          <a:schemeClr val="dk1"/>
                        </a:solidFill>
                      </a:endParaRPr>
                    </a:p>
                  </a:txBody>
                  <a:tcPr marT="96800" marB="96800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61" name="Google Shape;61;p13"/>
          <p:cNvGraphicFramePr/>
          <p:nvPr/>
        </p:nvGraphicFramePr>
        <p:xfrm>
          <a:off x="28541788" y="2075552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{6CCD849D-8225-46A0-8829-99EB17AF9A46}</a:tableStyleId>
              </a:tblPr>
              <a:tblGrid>
                <a:gridCol w="14202375"/>
              </a:tblGrid>
              <a:tr h="7970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4000">
                          <a:solidFill>
                            <a:srgbClr val="FFFFFF"/>
                          </a:solidFill>
                        </a:rPr>
                        <a:t>Works Cited</a:t>
                      </a:r>
                      <a:endParaRPr sz="4000">
                        <a:solidFill>
                          <a:srgbClr val="FFFFFF"/>
                        </a:solidFill>
                      </a:endParaRPr>
                    </a:p>
                  </a:txBody>
                  <a:tcPr marT="96800" marB="96800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8761D"/>
                    </a:solidFill>
                  </a:tcPr>
                </a:tc>
              </a:tr>
              <a:tr h="11714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3400">
                          <a:solidFill>
                            <a:schemeClr val="dk1"/>
                          </a:solidFill>
                        </a:rPr>
                        <a:t> &lt;&lt;Insert Here&gt;&gt;</a:t>
                      </a:r>
                      <a:endParaRPr sz="30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/>
                    </a:p>
                  </a:txBody>
                  <a:tcPr marT="96800" marB="96800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62" name="Google Shape;62;p13"/>
          <p:cNvSpPr txBox="1"/>
          <p:nvPr/>
        </p:nvSpPr>
        <p:spPr>
          <a:xfrm>
            <a:off x="14637438" y="19398500"/>
            <a:ext cx="74736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400">
                <a:latin typeface="Times New Roman"/>
                <a:ea typeface="Times New Roman"/>
                <a:cs typeface="Times New Roman"/>
                <a:sym typeface="Times New Roman"/>
              </a:rPr>
              <a:t>&lt;&lt;Caption&gt;&gt; </a:t>
            </a:r>
            <a:endParaRPr i="1"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15003475" y="25406550"/>
            <a:ext cx="51816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 txBox="1"/>
          <p:nvPr/>
        </p:nvSpPr>
        <p:spPr>
          <a:xfrm>
            <a:off x="14652700" y="25234950"/>
            <a:ext cx="58101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400">
                <a:latin typeface="Times New Roman"/>
                <a:ea typeface="Times New Roman"/>
                <a:cs typeface="Times New Roman"/>
                <a:sym typeface="Times New Roman"/>
              </a:rPr>
              <a:t>Image 1 - &lt;&lt;Caption&gt;&gt;</a:t>
            </a:r>
            <a:endParaRPr i="1"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22433400" y="25234950"/>
            <a:ext cx="4621200" cy="69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400">
                <a:latin typeface="Times New Roman"/>
                <a:ea typeface="Times New Roman"/>
                <a:cs typeface="Times New Roman"/>
                <a:sym typeface="Times New Roman"/>
              </a:rPr>
              <a:t>Image 2 -  &lt;&lt;Caption&gt;&gt;</a:t>
            </a:r>
            <a:endParaRPr i="1"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4618225" y="31005125"/>
            <a:ext cx="58101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400">
                <a:latin typeface="Times New Roman"/>
                <a:ea typeface="Times New Roman"/>
                <a:cs typeface="Times New Roman"/>
                <a:sym typeface="Times New Roman"/>
              </a:rPr>
              <a:t>Image 3 - &lt;&lt;Caption&gt;&gt;</a:t>
            </a:r>
            <a:endParaRPr i="1"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2341950" y="31157525"/>
            <a:ext cx="5181600" cy="157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400">
                <a:latin typeface="Times New Roman"/>
                <a:ea typeface="Times New Roman"/>
                <a:cs typeface="Times New Roman"/>
                <a:sym typeface="Times New Roman"/>
              </a:rPr>
              <a:t>Image 4 - &lt;&lt;Caption&gt;&gt;</a:t>
            </a:r>
            <a:endParaRPr i="1"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800"/>
          </a:p>
        </p:txBody>
      </p:sp>
      <p:sp>
        <p:nvSpPr>
          <p:cNvPr id="68" name="Google Shape;68;p13"/>
          <p:cNvSpPr txBox="1"/>
          <p:nvPr/>
        </p:nvSpPr>
        <p:spPr>
          <a:xfrm>
            <a:off x="20912423" y="19398488"/>
            <a:ext cx="63531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400">
                <a:latin typeface="Times New Roman"/>
                <a:ea typeface="Times New Roman"/>
                <a:cs typeface="Times New Roman"/>
                <a:sym typeface="Times New Roman"/>
              </a:rPr>
              <a:t>&lt;&lt;Caption&gt;&gt;</a:t>
            </a:r>
            <a:endParaRPr i="1"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14806425" y="5606425"/>
            <a:ext cx="12717000" cy="13548600"/>
          </a:xfrm>
          <a:prstGeom prst="rect">
            <a:avLst/>
          </a:prstGeom>
          <a:solidFill>
            <a:srgbClr val="D9D9D9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Graphs/Tables</a:t>
            </a:r>
            <a:endParaRPr b="1" sz="4800"/>
          </a:p>
        </p:txBody>
      </p:sp>
      <p:sp>
        <p:nvSpPr>
          <p:cNvPr id="70" name="Google Shape;70;p13"/>
          <p:cNvSpPr txBox="1"/>
          <p:nvPr/>
        </p:nvSpPr>
        <p:spPr>
          <a:xfrm>
            <a:off x="14586975" y="20255100"/>
            <a:ext cx="5109300" cy="4886400"/>
          </a:xfrm>
          <a:prstGeom prst="rect">
            <a:avLst/>
          </a:prstGeom>
          <a:solidFill>
            <a:srgbClr val="CCCCCC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Picture</a:t>
            </a:r>
            <a:endParaRPr sz="3600"/>
          </a:p>
        </p:txBody>
      </p:sp>
      <p:sp>
        <p:nvSpPr>
          <p:cNvPr id="71" name="Google Shape;71;p13"/>
          <p:cNvSpPr txBox="1"/>
          <p:nvPr/>
        </p:nvSpPr>
        <p:spPr>
          <a:xfrm>
            <a:off x="22189350" y="19751788"/>
            <a:ext cx="5109300" cy="4886400"/>
          </a:xfrm>
          <a:prstGeom prst="rect">
            <a:avLst/>
          </a:prstGeom>
          <a:solidFill>
            <a:srgbClr val="CCCCCC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Picture</a:t>
            </a:r>
            <a:endParaRPr sz="3600"/>
          </a:p>
        </p:txBody>
      </p:sp>
      <p:sp>
        <p:nvSpPr>
          <p:cNvPr id="72" name="Google Shape;72;p13"/>
          <p:cNvSpPr txBox="1"/>
          <p:nvPr/>
        </p:nvSpPr>
        <p:spPr>
          <a:xfrm>
            <a:off x="14586975" y="25995600"/>
            <a:ext cx="5109300" cy="4886400"/>
          </a:xfrm>
          <a:prstGeom prst="rect">
            <a:avLst/>
          </a:prstGeom>
          <a:solidFill>
            <a:srgbClr val="CCCCCC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Picture</a:t>
            </a:r>
            <a:endParaRPr sz="3600"/>
          </a:p>
        </p:txBody>
      </p:sp>
      <p:sp>
        <p:nvSpPr>
          <p:cNvPr id="73" name="Google Shape;73;p13"/>
          <p:cNvSpPr txBox="1"/>
          <p:nvPr/>
        </p:nvSpPr>
        <p:spPr>
          <a:xfrm>
            <a:off x="21947638" y="26102375"/>
            <a:ext cx="5109300" cy="4886400"/>
          </a:xfrm>
          <a:prstGeom prst="rect">
            <a:avLst/>
          </a:prstGeom>
          <a:solidFill>
            <a:srgbClr val="CCCCCC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Picture</a:t>
            </a:r>
            <a:endParaRPr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